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2" r:id="rId3"/>
    <p:sldId id="258" r:id="rId4"/>
    <p:sldId id="270" r:id="rId5"/>
    <p:sldId id="273" r:id="rId6"/>
    <p:sldId id="256" r:id="rId7"/>
    <p:sldId id="282" r:id="rId8"/>
    <p:sldId id="263" r:id="rId9"/>
    <p:sldId id="272" r:id="rId10"/>
    <p:sldId id="278" r:id="rId11"/>
    <p:sldId id="275" r:id="rId12"/>
    <p:sldId id="276" r:id="rId13"/>
    <p:sldId id="277" r:id="rId14"/>
    <p:sldId id="265" r:id="rId15"/>
    <p:sldId id="269" r:id="rId16"/>
    <p:sldId id="259" r:id="rId17"/>
    <p:sldId id="291" r:id="rId18"/>
    <p:sldId id="287" r:id="rId19"/>
    <p:sldId id="289" r:id="rId20"/>
    <p:sldId id="290" r:id="rId21"/>
    <p:sldId id="286" r:id="rId22"/>
    <p:sldId id="298" r:id="rId23"/>
    <p:sldId id="294" r:id="rId24"/>
    <p:sldId id="295" r:id="rId25"/>
    <p:sldId id="296" r:id="rId26"/>
    <p:sldId id="297" r:id="rId27"/>
    <p:sldId id="281" r:id="rId28"/>
    <p:sldId id="257" r:id="rId29"/>
    <p:sldId id="280" r:id="rId30"/>
    <p:sldId id="264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D15C6-F605-4DB6-B43F-E3450EC39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DB6A3A-E903-44DE-8D1B-0FFB0625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8896D1-0539-40EF-AF9D-BB6B1A04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64A2C9-0CC1-4863-8AFC-981F5FCE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89D31A-8F65-4CDE-BBB3-E5D307AB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8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B1079-9F9E-4E42-83D9-04BD9466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9131A-B6DA-4F7C-8975-00A2FF7F9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971B89-D9B7-4E0C-854A-DE3EF9590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FE9254-6D8F-4F11-8B8F-DBA08A537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75864A-4B21-490C-9D0C-C12078E2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89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C8D0A-4406-4231-9BC9-6989632D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462708-D8A1-4655-A478-B00A97E41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805D4D-0B33-4D61-A90D-1DE997BE8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ED71A1-2708-4944-A7DD-2DCE242A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8252F-A68E-4289-B616-93088C0B6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12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74C71-FADB-4414-9806-5E68A82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E8A3A7-E537-42F9-A577-FF509270D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E044F3-C8AF-44EC-9C83-1A0188891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6BB3E4-C0FF-44BD-8E38-E6EFD5EDA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13B0E0-2BD6-469C-99B4-33B856B22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BC284C-28AA-4F19-B35C-8698014A6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91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20877-463C-4FF0-A0F8-DA124805A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FE197E-EB84-43E6-8813-7B8D5474A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E809A7-52C6-4944-935F-79EEFC5C5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D88BC76-15F4-43B0-AA6E-0FF28E2CC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BC5F78F-5DD5-4BDB-BBCF-9988986919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8FEADB-FF38-49CF-B667-4302A449E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F527E8-43BB-4F2E-865E-868A4D4E6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313C1C-8196-4627-8283-519C7808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1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C95BC-3A4B-40BF-B583-8A11754F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5D5C82-FE02-4014-9728-A41038B8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D7555B-77A9-49EE-87E1-26FB3D29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24BD4A-660A-4742-A77B-271246EC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8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F1B412-434C-4F0B-8ADA-14758C4F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28FCD8-F346-49B2-A6C9-71E5E835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53F708-B374-4034-8A38-DD1721F2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C98E2-63AA-4CFF-BEFD-6077C8248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45E2B7-C820-4445-B5F2-CA30688A9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C3D931-8C1E-400D-89F6-62ACE90BD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E2F5F1-9A57-4C0E-91AA-DD5F1E930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13A97C-3459-40A8-A1AE-B6D736A1C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6593D2-75F6-497F-AFD1-C16543C0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21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224A4-A0EB-40B7-A68E-9C50EC60C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96D27F-E793-4932-909A-BFBE4923A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A5F6B9-B5CB-4DB7-91E1-0203D8AB2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73EC9B-0B82-4C0B-849E-64C17937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0A0EE4-607C-4D3E-951C-3AFFCB78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870EE2-7C1A-443A-9C6F-52EB22D9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1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55061-9CAD-42CA-A70C-F1E9C8A9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9DED32-68E5-4E38-96AF-C46FDCB59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1EAB94-70E8-4C2F-8F6B-F8E8C680D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B6E15B-25B6-44CD-8F6A-DE2030EA5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F53608-E18E-4B2A-BD5C-0245642DA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2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F31415-6084-4FE7-8FA6-6950F947F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F940BD-CE7B-4C70-9924-CBAFC2130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E9455C-8FA8-45BF-9D69-1585EC77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B5FA4E-7E5B-45BB-BC0A-B2E87058E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6406B-D22D-4E01-A387-F6B27E6F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89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345D7-B83E-45CA-A5FB-2C78C6D2A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4C89D9-E532-4C71-9B50-CC3583499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914C41-1FF7-47EB-9382-29972B722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E8CC4-75D0-44AD-BCA2-7F60819903A2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1B3CF1-A655-43A0-8514-B8C109BA1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0018F-BD9C-4C38-89FF-CF49961A7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FC56-380A-4249-9CD1-4B9B088F9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6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filosofiya/zakon-perehoda-izmeneniy.html" TargetMode="External"/><Relationship Id="rId2" Type="http://schemas.openxmlformats.org/officeDocument/2006/relationships/hyperlink" Target="http://www.grandars.ru/college/filosofiya/zakon-edinstva-i-borby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filosofiya/zakon-otricaniya-otricaniya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. Движение и развитие. Диалектика как учение о">
            <a:extLst>
              <a:ext uri="{FF2B5EF4-FFF2-40B4-BE49-F238E27FC236}">
                <a16:creationId xmlns:a16="http://schemas.microsoft.com/office/drawing/2014/main" id="{6DCD7BD1-281D-4ABF-BBD8-9E0F9E665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939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иалектика – учение о развитии. Законы диалектики. Тема № 13 - online  presentation">
            <a:extLst>
              <a:ext uri="{FF2B5EF4-FFF2-40B4-BE49-F238E27FC236}">
                <a16:creationId xmlns:a16="http://schemas.microsoft.com/office/drawing/2014/main" id="{56C22EBC-39AC-47E5-91E1-AC600B968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12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на тему: &amp;quot;ДИАЛЕКТИКА И ЕЕ АЛЬТЕРНАТИВЫ Диалектика и метафизика  как методы научного познания. Основные принципы диалектики. Диалектика и  метафизика как методы научного.&amp;quot;. Скачать бесплатно и без регистрации.">
            <a:extLst>
              <a:ext uri="{FF2B5EF4-FFF2-40B4-BE49-F238E27FC236}">
                <a16:creationId xmlns:a16="http://schemas.microsoft.com/office/drawing/2014/main" id="{05078604-237A-4916-AF73-473885EC7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902" y="793101"/>
            <a:ext cx="7063274" cy="507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81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роблема бытия - online presentation">
            <a:extLst>
              <a:ext uri="{FF2B5EF4-FFF2-40B4-BE49-F238E27FC236}">
                <a16:creationId xmlns:a16="http://schemas.microsoft.com/office/drawing/2014/main" id="{1DA8DDF0-AF30-4639-AA4C-6DAA9032A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81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Основы философского учения о развитии - online presentation">
            <a:extLst>
              <a:ext uri="{FF2B5EF4-FFF2-40B4-BE49-F238E27FC236}">
                <a16:creationId xmlns:a16="http://schemas.microsoft.com/office/drawing/2014/main" id="{977CB55F-AE6F-4938-9EB2-143D23C16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063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ЕМА 4 АНТРОПОЛОГИЧЕСКИЙ ПОВОРОТ СОФИСТЫ СОКРАТ И">
            <a:extLst>
              <a:ext uri="{FF2B5EF4-FFF2-40B4-BE49-F238E27FC236}">
                <a16:creationId xmlns:a16="http://schemas.microsoft.com/office/drawing/2014/main" id="{D670EA30-A2B3-470F-9E04-3993F68A5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69" y="513183"/>
            <a:ext cx="8444204" cy="575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70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C9748-147E-422A-BEF8-4D9E5C31D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ДИАЛЕКТИКА ГЕРАКЛИТА</a:t>
            </a:r>
          </a:p>
        </p:txBody>
      </p:sp>
      <p:pic>
        <p:nvPicPr>
          <p:cNvPr id="5" name="Picture 2" descr="Презентация &amp;quot;Философия древней греции&amp;quot; - скачать бесплатно">
            <a:extLst>
              <a:ext uri="{FF2B5EF4-FFF2-40B4-BE49-F238E27FC236}">
                <a16:creationId xmlns:a16="http://schemas.microsoft.com/office/drawing/2014/main" id="{86BFF650-F573-4D72-A9C9-25714E0DB7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Гераклит Эфесский - Презентация 28022-16">
            <a:extLst>
              <a:ext uri="{FF2B5EF4-FFF2-40B4-BE49-F238E27FC236}">
                <a16:creationId xmlns:a16="http://schemas.microsoft.com/office/drawing/2014/main" id="{23DBE56E-AC7E-4235-B93A-80901A221C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90687"/>
            <a:ext cx="5029200" cy="448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03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9324E-4430-48B3-A0B4-CE96BAE5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ИДЕАЛИСТИЧЕСКАЯ ДИАЛЕКТИКА ГЕГЕЛЯ</a:t>
            </a:r>
            <a:br>
              <a:rPr lang="ru-RU" b="1" dirty="0"/>
            </a:br>
            <a:r>
              <a:rPr lang="ru-RU" sz="4000" b="1" dirty="0"/>
              <a:t>ФИЛОСОФСКАЯ СИСТЕМА ГЕГЕЛЯ</a:t>
            </a:r>
          </a:p>
        </p:txBody>
      </p:sp>
      <p:pic>
        <p:nvPicPr>
          <p:cNvPr id="8194" name="Picture 2" descr="Философская система Гегеля | ВКонтакте">
            <a:extLst>
              <a:ext uri="{FF2B5EF4-FFF2-40B4-BE49-F238E27FC236}">
                <a16:creationId xmlns:a16="http://schemas.microsoft.com/office/drawing/2014/main" id="{17452FF1-E1C7-44D3-A789-FC2F7E7D81C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401" y="1690688"/>
            <a:ext cx="5107399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резентация на тему: &amp;quot;Георг Гегель ( ) §Немецкий философ, выдающийся  представитель немецкого классического идеализма. Является создателем  наиболее разработанной системы.&amp;quot;. Скачать бесплатно и без регистрации.">
            <a:extLst>
              <a:ext uri="{FF2B5EF4-FFF2-40B4-BE49-F238E27FC236}">
                <a16:creationId xmlns:a16="http://schemas.microsoft.com/office/drawing/2014/main" id="{7F750AF8-EE06-487F-920E-3309BD20542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690687"/>
            <a:ext cx="5338664" cy="427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48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F4C27-0709-440A-A232-5BE2EFDE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ДИАЛЕКТИКА ГЕГЕЛЯ КАК МЕТОД ПОЗНАНИЯ</a:t>
            </a:r>
          </a:p>
        </p:txBody>
      </p:sp>
      <p:pic>
        <p:nvPicPr>
          <p:cNvPr id="5" name="Picture 2" descr="Презентация на тему: &amp;quot;Б АЗОВЫЕ ФИЛОСОФСКИЕ МЕТОДЫ ФсФ Методология – система  принципов, обобщенных способов (методов) организации и построения  теоретической действительности,&amp;quot;. Скачать бесплатно и без регистрации.">
            <a:extLst>
              <a:ext uri="{FF2B5EF4-FFF2-40B4-BE49-F238E27FC236}">
                <a16:creationId xmlns:a16="http://schemas.microsoft.com/office/drawing/2014/main" id="{9F86B202-1478-4D3B-BA77-64F0114FD3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Презентация на тему: &amp;quot;Философия ИМОСТ, Кафедра философии и психологии  Преподаватель Соколюк Н.В., доцент специальности: «мировая экономика»,  «государственное и.&amp;quot;. Скачать бесплатно и без регистрации.">
            <a:extLst>
              <a:ext uri="{FF2B5EF4-FFF2-40B4-BE49-F238E27FC236}">
                <a16:creationId xmlns:a16="http://schemas.microsoft.com/office/drawing/2014/main" id="{EB6A2A5C-5A5A-46EE-84CA-E09324D11A6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0292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256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Диалектика. Определение Диалектики - online presentation">
            <a:extLst>
              <a:ext uri="{FF2B5EF4-FFF2-40B4-BE49-F238E27FC236}">
                <a16:creationId xmlns:a16="http://schemas.microsoft.com/office/drawing/2014/main" id="{0C03F59E-50E5-45EF-B84C-6E9FA038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993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9FECE-B0D8-4371-9751-E528379D3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ДИАЛЕКТИЧЕСКИЙ МАТЕРИАЛИЗМ</a:t>
            </a:r>
          </a:p>
        </p:txBody>
      </p:sp>
      <p:pic>
        <p:nvPicPr>
          <p:cNvPr id="20482" name="Picture 2" descr="Марксизм. Исторический материализм. Диалектический материализм презентация,  доклад">
            <a:extLst>
              <a:ext uri="{FF2B5EF4-FFF2-40B4-BE49-F238E27FC236}">
                <a16:creationId xmlns:a16="http://schemas.microsoft.com/office/drawing/2014/main" id="{93D7BD0D-F733-457A-B448-6728EA932D5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Презентация на тему: &amp;quot;Философия ИМОСТ, Кафедра философии и психологии  Преподаватель Соколюк Н.В., доцент специальности: «мировая экономика»,  «государственное и.&amp;quot;. Скачать бесплатно и без регистрации.">
            <a:extLst>
              <a:ext uri="{FF2B5EF4-FFF2-40B4-BE49-F238E27FC236}">
                <a16:creationId xmlns:a16="http://schemas.microsoft.com/office/drawing/2014/main" id="{7BFE61B1-FFB0-42F0-AC88-7B0840327A8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90687"/>
            <a:ext cx="5029200" cy="433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72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Марксизм. Исторический материализм. Диалектический материализм презентация,  доклад">
            <a:extLst>
              <a:ext uri="{FF2B5EF4-FFF2-40B4-BE49-F238E27FC236}">
                <a16:creationId xmlns:a16="http://schemas.microsoft.com/office/drawing/2014/main" id="{AB5BBA24-4329-4431-A074-53B7CACD1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462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роблема бытия - online presentation">
            <a:extLst>
              <a:ext uri="{FF2B5EF4-FFF2-40B4-BE49-F238E27FC236}">
                <a16:creationId xmlns:a16="http://schemas.microsoft.com/office/drawing/2014/main" id="{00F7F2ED-0F4F-4065-8CB6-6FB5CF3A9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320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Диалектика. Основные сферы действия - online presentation">
            <a:extLst>
              <a:ext uri="{FF2B5EF4-FFF2-40B4-BE49-F238E27FC236}">
                <a16:creationId xmlns:a16="http://schemas.microsoft.com/office/drawing/2014/main" id="{2DCB29D4-4CE2-4406-AD88-00C10BDCD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931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резентация на тему: &amp;quot;Б АЗОВЫЕ ФИЛОСОФСКИЕ МЕТОДЫ ФсФ Методология – система  принципов, обобщенных способов (методов) организации и построения  теоретической действительности,&amp;quot;. Скачать бесплатно и без регистрации.">
            <a:extLst>
              <a:ext uri="{FF2B5EF4-FFF2-40B4-BE49-F238E27FC236}">
                <a16:creationId xmlns:a16="http://schemas.microsoft.com/office/drawing/2014/main" id="{2A63E39F-8307-4629-8175-AE0746D2E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461" y="550505"/>
            <a:ext cx="8798768" cy="55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143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сновные принципы диалектики - Философия">
            <a:extLst>
              <a:ext uri="{FF2B5EF4-FFF2-40B4-BE49-F238E27FC236}">
                <a16:creationId xmlns:a16="http://schemas.microsoft.com/office/drawing/2014/main" id="{E3561A8E-79B8-4541-BCC5-00849EA57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205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CEEBB-B981-4713-8CED-A8EC3651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 А К О Н Ы     Д И А Л Е К Т И К 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6D91F6-B62D-466E-81AF-9BA46F43B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I</a:t>
            </a:r>
            <a:r>
              <a:rPr lang="en-US" dirty="0"/>
              <a:t> </a:t>
            </a:r>
            <a:r>
              <a:rPr lang="ru-RU" b="1" dirty="0">
                <a:hlinkClick r:id="rId2"/>
              </a:rPr>
              <a:t>Закон единства и борьбы противоположностей</a:t>
            </a:r>
            <a:r>
              <a:rPr lang="ru-RU" dirty="0"/>
              <a:t> является первым и самым важным среди них. Он указывает на </a:t>
            </a:r>
            <a:r>
              <a:rPr lang="ru-RU" b="1" dirty="0"/>
              <a:t>ИСТОЧНИК РАЗВИТИЯ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 </a:t>
            </a:r>
            <a:r>
              <a:rPr lang="en-US" b="1" dirty="0"/>
              <a:t>II</a:t>
            </a:r>
            <a:r>
              <a:rPr lang="en-US" dirty="0"/>
              <a:t> </a:t>
            </a:r>
            <a:r>
              <a:rPr lang="ru-RU" b="1" dirty="0">
                <a:hlinkClick r:id="rId3"/>
              </a:rPr>
              <a:t>Закон перехода количественных изменений в качественные</a:t>
            </a:r>
            <a:r>
              <a:rPr lang="ru-RU" dirty="0"/>
              <a:t> отвечает на вопрос о том, </a:t>
            </a:r>
            <a:r>
              <a:rPr lang="ru-RU" b="1" dirty="0"/>
              <a:t>КАКОВ МЕХАНИЗМ РАЗВИТИЯ</a:t>
            </a:r>
            <a:r>
              <a:rPr lang="ru-RU" dirty="0"/>
              <a:t>.</a:t>
            </a:r>
          </a:p>
          <a:p>
            <a:pPr algn="just"/>
            <a:r>
              <a:rPr lang="en-US" b="1" dirty="0"/>
              <a:t>III</a:t>
            </a:r>
            <a:r>
              <a:rPr lang="en-US" dirty="0"/>
              <a:t> </a:t>
            </a:r>
            <a:r>
              <a:rPr lang="ru-RU" b="1" dirty="0">
                <a:hlinkClick r:id="rId4"/>
              </a:rPr>
              <a:t>Закон отрицания </a:t>
            </a:r>
            <a:r>
              <a:rPr lang="ru-RU" b="1" dirty="0" err="1">
                <a:hlinkClick r:id="rId4"/>
              </a:rPr>
              <a:t>отрицания</a:t>
            </a:r>
            <a:r>
              <a:rPr lang="ru-RU" dirty="0"/>
              <a:t> указывает </a:t>
            </a:r>
            <a:r>
              <a:rPr lang="ru-RU" b="1" dirty="0"/>
              <a:t>НА НАПРАВЛЕННОСТЬ РАЗВИТИЯ.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8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80077-87AA-451B-B32A-BE964E54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1й ЗАКОН ЕДИНСТВА БОРЬБЫ И ПРОТИВОПОЛОЖНОСТЕЙ</a:t>
            </a:r>
          </a:p>
        </p:txBody>
      </p:sp>
      <p:pic>
        <p:nvPicPr>
          <p:cNvPr id="31746" name="Picture 2" descr="Презентация на тему: &amp;quot;ДИАЛЕКТИКА И ЕЕ АЛЬТЕРНАТИВЫ Диалектика и метафизика  как методы научного познания. Основные принципы диалектики. Диалектика и  метафизика как методы научного.&amp;quot;. Скачать бесплатно и без регистрации.">
            <a:extLst>
              <a:ext uri="{FF2B5EF4-FFF2-40B4-BE49-F238E27FC236}">
                <a16:creationId xmlns:a16="http://schemas.microsoft.com/office/drawing/2014/main" id="{CC75CF6E-D2AE-4359-9CB2-257289E733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2578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Наклейка инь янь PNG - AVATAN PLUS">
            <a:extLst>
              <a:ext uri="{FF2B5EF4-FFF2-40B4-BE49-F238E27FC236}">
                <a16:creationId xmlns:a16="http://schemas.microsoft.com/office/drawing/2014/main" id="{ED9FC67A-684A-48A2-94C0-50D91467790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09" y="1690687"/>
            <a:ext cx="4711959" cy="442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988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47913-BB06-4706-A948-FCF6B665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2й ЗАКОН ВЗАИМНОГО ПЕРЕХОДА КОЛИЧЕСТВЕННЫХ ИЗМЕНЕНИЙ В КАЧЕСТВЕННЫЕ</a:t>
            </a:r>
          </a:p>
        </p:txBody>
      </p:sp>
      <p:pic>
        <p:nvPicPr>
          <p:cNvPr id="33794" name="Picture 2" descr="Диалектика – учение о развитии. Законы диалектики. Тема № 13 - online  presentation">
            <a:extLst>
              <a:ext uri="{FF2B5EF4-FFF2-40B4-BE49-F238E27FC236}">
                <a16:creationId xmlns:a16="http://schemas.microsoft.com/office/drawing/2014/main" id="{D8D2A2C0-4A47-4954-AC1D-BF762AC420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27" y="1690688"/>
            <a:ext cx="7884367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148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Философия глобального эволюционизма - online presentation">
            <a:extLst>
              <a:ext uri="{FF2B5EF4-FFF2-40B4-BE49-F238E27FC236}">
                <a16:creationId xmlns:a16="http://schemas.microsoft.com/office/drawing/2014/main" id="{F19DBEB5-DB16-4CF2-AB63-02D803A9C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286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EF1F7-C841-4ACB-91FA-E1CBDCBA5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3й ЗАКОН ДИАЛЕКТИКИ</a:t>
            </a:r>
          </a:p>
        </p:txBody>
      </p:sp>
      <p:pic>
        <p:nvPicPr>
          <p:cNvPr id="30722" name="Picture 2" descr="Законы диалектики и их проявление в медицине - online presentation">
            <a:extLst>
              <a:ext uri="{FF2B5EF4-FFF2-40B4-BE49-F238E27FC236}">
                <a16:creationId xmlns:a16="http://schemas.microsoft.com/office/drawing/2014/main" id="{5F94FC31-66A2-4281-88F8-2409C297EA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26" y="1825625"/>
            <a:ext cx="580934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479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7696E-264E-46B1-93E3-7147E828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ДИАЛЕКТИЧЕСКАЯ ТРИАДА</a:t>
            </a:r>
          </a:p>
        </p:txBody>
      </p:sp>
      <p:pic>
        <p:nvPicPr>
          <p:cNvPr id="1026" name="Picture 2" descr="Академия Тринитаризма -- Институт Тринитаризма -- Публикации -- Косинов Н В  -- Принцип Инь-Ян Святая Троица и календарь майя">
            <a:extLst>
              <a:ext uri="{FF2B5EF4-FFF2-40B4-BE49-F238E27FC236}">
                <a16:creationId xmlns:a16="http://schemas.microsoft.com/office/drawing/2014/main" id="{4067E93F-0642-478C-A44E-AF6AD6E48AD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5"/>
            <a:ext cx="509140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езентация на тему: &amp;quot;Б АЗОВЫЕ ФИЛОСОФСКИЕ МЕТОДЫ ФсФ Методология – система  принципов, обобщенных способов (методов) организации и построения  теоретической действительности,&amp;quot;. Скачать бесплатно и без регистрации.">
            <a:extLst>
              <a:ext uri="{FF2B5EF4-FFF2-40B4-BE49-F238E27FC236}">
                <a16:creationId xmlns:a16="http://schemas.microsoft.com/office/drawing/2014/main" id="{EE83AB5D-D155-4DFF-82F4-23F2698F627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1690687"/>
            <a:ext cx="4999653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741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BC6A9-9A73-4FAB-8122-4C919C15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КАТЕГОРИИ ДИАЛЕКТИКИ</a:t>
            </a:r>
          </a:p>
        </p:txBody>
      </p:sp>
      <p:pic>
        <p:nvPicPr>
          <p:cNvPr id="38914" name="Picture 2" descr="ЗАКОНЫ ДИАЛЕКТИКИ • Диалектика – теория">
            <a:extLst>
              <a:ext uri="{FF2B5EF4-FFF2-40B4-BE49-F238E27FC236}">
                <a16:creationId xmlns:a16="http://schemas.microsoft.com/office/drawing/2014/main" id="{8AF1261F-74C9-4A5D-8E9F-FE110F338A0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езентация на тему: &amp;quot;ТАШКЕНТСКИЙ ИНСТИТУТ ТЕКСТИЛЬНОЙ И ЛЕГКОЙ  ПРОМЫШЛЕННОСТИ КАФЕДРА ФИЛОСОФИИ Старший преподаватель МУРАДЫМОВА Т. Я.&amp;quot;.  Скачать бесплатно и без регистрации.">
            <a:extLst>
              <a:ext uri="{FF2B5EF4-FFF2-40B4-BE49-F238E27FC236}">
                <a16:creationId xmlns:a16="http://schemas.microsoft.com/office/drawing/2014/main" id="{022746A5-C02E-4CE7-8826-FA9CD230220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7"/>
            <a:ext cx="5334000" cy="437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7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54621-EDCA-4367-90E8-761309B4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КАТЕГОРИИ ДИАЛЕКТИКИ</a:t>
            </a:r>
            <a:endParaRPr lang="ru-RU" dirty="0"/>
          </a:p>
        </p:txBody>
      </p:sp>
      <p:pic>
        <p:nvPicPr>
          <p:cNvPr id="39938" name="Picture 2" descr="Категории диалектики - презентация онлайн">
            <a:extLst>
              <a:ext uri="{FF2B5EF4-FFF2-40B4-BE49-F238E27FC236}">
                <a16:creationId xmlns:a16="http://schemas.microsoft.com/office/drawing/2014/main" id="{592EB200-4239-49A4-A585-E16C478F41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Категории диалектики презентация, доклад">
            <a:extLst>
              <a:ext uri="{FF2B5EF4-FFF2-40B4-BE49-F238E27FC236}">
                <a16:creationId xmlns:a16="http://schemas.microsoft.com/office/drawing/2014/main" id="{A2B00F13-0C8C-4CE7-8F7A-B59DC57E945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6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305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CBB60-8D1C-4569-ACA4-820D0610F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КАТЕГОРИИ ДИАЛЕКТИКИ</a:t>
            </a:r>
            <a:endParaRPr lang="ru-RU" dirty="0"/>
          </a:p>
        </p:txBody>
      </p:sp>
      <p:pic>
        <p:nvPicPr>
          <p:cNvPr id="40962" name="Picture 2" descr="Презентация на тему: &amp;quot;ДИАЛЕКТИКА И ЕЕ АЛЬТЕРНАТИВЫ Диалектика и метафизика  как методы научного познания. Основные принципы диалектики. Диалектика и  метафизика как методы научного.&amp;quot;. Скачать бесплатно и без регистрации.">
            <a:extLst>
              <a:ext uri="{FF2B5EF4-FFF2-40B4-BE49-F238E27FC236}">
                <a16:creationId xmlns:a16="http://schemas.microsoft.com/office/drawing/2014/main" id="{5D053685-DCE2-416A-BCE0-A3520ACC09E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91878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Презентация на тему: &amp;quot;ДИАЛЕКТИКА И ЕЕ АЛЬТЕРНАТИВЫ Диалектика и метафизика  как методы научного познания. Основные принципы диалектики. Диалектика и  метафизика как методы научного.&amp;quot;. Скачать бесплатно и без регистрации.">
            <a:extLst>
              <a:ext uri="{FF2B5EF4-FFF2-40B4-BE49-F238E27FC236}">
                <a16:creationId xmlns:a16="http://schemas.microsoft.com/office/drawing/2014/main" id="{4AE8BA06-990F-4E63-BCDB-1E8B575EE68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90688"/>
            <a:ext cx="51054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129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83051-7A23-4890-B427-F37303955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КАТЕГОРИИ ДИАЛЕКТИКИ</a:t>
            </a:r>
            <a:endParaRPr lang="ru-RU" dirty="0"/>
          </a:p>
        </p:txBody>
      </p:sp>
      <p:pic>
        <p:nvPicPr>
          <p:cNvPr id="41986" name="Picture 2" descr="Категории диалектики - презентация онлайн">
            <a:extLst>
              <a:ext uri="{FF2B5EF4-FFF2-40B4-BE49-F238E27FC236}">
                <a16:creationId xmlns:a16="http://schemas.microsoft.com/office/drawing/2014/main" id="{6A15B36E-A430-4E25-B58C-5EDB04C2D7E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Категории диалектики - презентация онлайн">
            <a:extLst>
              <a:ext uri="{FF2B5EF4-FFF2-40B4-BE49-F238E27FC236}">
                <a16:creationId xmlns:a16="http://schemas.microsoft.com/office/drawing/2014/main" id="{64CBEA11-E532-4F20-A40C-FE58D0E7F4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5"/>
            <a:ext cx="5181600" cy="442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025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5944-5BD4-4E98-B57D-49F7C639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АЛЬТЕРНАТИВЫ ДИАЛЕКТИКИ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A376AE-60F8-4D2A-9D3B-71444C559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РЕЛЯТИВИЗМ</a:t>
            </a:r>
            <a:r>
              <a:rPr lang="ru-RU" dirty="0"/>
              <a:t> (лат. </a:t>
            </a:r>
            <a:r>
              <a:rPr lang="ru-RU" dirty="0" err="1"/>
              <a:t>relativus</a:t>
            </a:r>
            <a:r>
              <a:rPr lang="ru-RU" dirty="0"/>
              <a:t> — относительный) — философская концепция, утверждающая относительность, условность и субъективность человеческого познания. Признавая относительность знаний, </a:t>
            </a:r>
            <a:r>
              <a:rPr lang="ru-RU" b="1" dirty="0"/>
              <a:t>релятивизм</a:t>
            </a:r>
            <a:r>
              <a:rPr lang="ru-RU" dirty="0"/>
              <a:t> отрицает объективность познания, считает, что в наших знаниях не отражается объективный мир.</a:t>
            </a:r>
          </a:p>
          <a:p>
            <a:r>
              <a:rPr lang="ru-RU" b="1" dirty="0"/>
              <a:t>ДОГМАТИЗМ</a:t>
            </a:r>
            <a:r>
              <a:rPr lang="ru-RU" dirty="0"/>
              <a:t> - одностороннее, закостеневшее мышление, оперирующее догмами (положениями, которые принимаются на веру за абсолютную истину). Догматическое мышление не способно к развитию, к восприятию новизны и имеет абстрактный, оторванный от реальной жизни характер.</a:t>
            </a:r>
          </a:p>
          <a:p>
            <a:r>
              <a:rPr lang="ru-RU" b="1" dirty="0"/>
              <a:t>СОФИСТИКА</a:t>
            </a:r>
            <a:r>
              <a:rPr lang="ru-RU" dirty="0"/>
              <a:t> — сознательное применение в споре или в доказательствах неправильных доводов, так называемых софизмов, т. е. всякого рода уловок, замаскированных внешней, формальной правильностью.</a:t>
            </a:r>
          </a:p>
          <a:p>
            <a:r>
              <a:rPr lang="ru-RU" b="1" dirty="0"/>
              <a:t>ЭКЛЕКТИЗМ</a:t>
            </a:r>
            <a:r>
              <a:rPr lang="ru-RU" dirty="0"/>
              <a:t> (от греч. </a:t>
            </a:r>
            <a:r>
              <a:rPr lang="ru-RU" dirty="0" err="1"/>
              <a:t>εκλέγω</a:t>
            </a:r>
            <a:r>
              <a:rPr lang="ru-RU" dirty="0"/>
              <a:t> «избираю») — направление в </a:t>
            </a:r>
            <a:r>
              <a:rPr lang="ru-RU" b="1" dirty="0"/>
              <a:t>философии</a:t>
            </a:r>
            <a:r>
              <a:rPr lang="ru-RU" dirty="0"/>
              <a:t>, старающееся построить систему путём сочетания различных, признаваемых истинными, положений, заимствованных из разнообразных </a:t>
            </a:r>
            <a:r>
              <a:rPr lang="ru-RU" b="1" dirty="0"/>
              <a:t>философских</a:t>
            </a:r>
            <a:r>
              <a:rPr lang="ru-RU" dirty="0"/>
              <a:t> 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433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ТЕМА 4 АНТРОПОЛОГИЧЕСКИЙ ПОВОРОТ СОФИСТЫ СОКРАТ И">
            <a:extLst>
              <a:ext uri="{FF2B5EF4-FFF2-40B4-BE49-F238E27FC236}">
                <a16:creationId xmlns:a16="http://schemas.microsoft.com/office/drawing/2014/main" id="{E2E9842F-CACD-455A-8931-F79BE81E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573" y="508518"/>
            <a:ext cx="7742853" cy="584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280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Диалектика и метафизика. (Лекция 9) - online presentation">
            <a:extLst>
              <a:ext uri="{FF2B5EF4-FFF2-40B4-BE49-F238E27FC236}">
                <a16:creationId xmlns:a16="http://schemas.microsoft.com/office/drawing/2014/main" id="{8D942C6C-6132-417E-9368-C8FBF1D86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887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Философия, ее предмет и функции - online presentation">
            <a:extLst>
              <a:ext uri="{FF2B5EF4-FFF2-40B4-BE49-F238E27FC236}">
                <a16:creationId xmlns:a16="http://schemas.microsoft.com/office/drawing/2014/main" id="{372EF313-61E1-4CD9-B7DA-AB346F8F8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262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260</Words>
  <Application>Microsoft Office PowerPoint</Application>
  <PresentationFormat>Широкоэкранный</PresentationFormat>
  <Paragraphs>21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ДИАЛЕКТИКА ГЕРАКЛИТА</vt:lpstr>
      <vt:lpstr>ИДЕАЛИСТИЧЕСКАЯ ДИАЛЕКТИКА ГЕГЕЛЯ ФИЛОСОФСКАЯ СИСТЕМА ГЕГЕЛЯ</vt:lpstr>
      <vt:lpstr>ДИАЛЕКТИКА ГЕГЕЛЯ КАК МЕТОД ПОЗНАНИЯ</vt:lpstr>
      <vt:lpstr>Презентация PowerPoint</vt:lpstr>
      <vt:lpstr>ДИАЛЕКТИЧЕСКИЙ МАТЕРИАЛИЗМ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 А К О Н Ы     Д И А Л Е К Т И К И</vt:lpstr>
      <vt:lpstr>1й ЗАКОН ЕДИНСТВА БОРЬБЫ И ПРОТИВОПОЛОЖНОСТЕЙ</vt:lpstr>
      <vt:lpstr>2й ЗАКОН ВЗАИМНОГО ПЕРЕХОДА КОЛИЧЕСТВЕННЫХ ИЗМЕНЕНИЙ В КАЧЕСТВЕННЫЕ</vt:lpstr>
      <vt:lpstr>Презентация PowerPoint</vt:lpstr>
      <vt:lpstr>3й ЗАКОН ДИАЛЕКТИКИ</vt:lpstr>
      <vt:lpstr>ДИАЛЕКТИЧЕСКАЯ ТРИАДА</vt:lpstr>
      <vt:lpstr>КАТЕГОРИИ ДИАЛЕКТИКИ</vt:lpstr>
      <vt:lpstr>КАТЕГОРИИ ДИАЛЕКТИКИ</vt:lpstr>
      <vt:lpstr>КАТЕГОРИИ ДИАЛЕКТИКИ</vt:lpstr>
      <vt:lpstr>КАТЕГОРИИ ДИАЛЕКТИКИ</vt:lpstr>
      <vt:lpstr>АЛЬТЕРНАТИВЫ ДИАЛЕКТИКИ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52</cp:revision>
  <dcterms:created xsi:type="dcterms:W3CDTF">2021-10-04T14:05:27Z</dcterms:created>
  <dcterms:modified xsi:type="dcterms:W3CDTF">2022-03-05T15:42:36Z</dcterms:modified>
</cp:coreProperties>
</file>